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3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9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4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44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1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5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4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9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33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16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CA7D-93EC-1447-B008-B00EE0CC2869}" type="datetimeFigureOut">
              <a:rPr lang="en-US" smtClean="0"/>
              <a:t>2/26/13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E97E-FCBF-434D-9E55-F28F0C535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0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PPTX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5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PPTX Test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Test</dc:title>
  <dc:creator>Clarence Miller</dc:creator>
  <cp:lastModifiedBy>Clarence Miller</cp:lastModifiedBy>
  <cp:revision>2</cp:revision>
  <dcterms:created xsi:type="dcterms:W3CDTF">2013-02-26T14:57:47Z</dcterms:created>
  <dcterms:modified xsi:type="dcterms:W3CDTF">2013-02-26T14:59:19Z</dcterms:modified>
</cp:coreProperties>
</file>