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2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5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5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2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0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7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2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1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C1E2-21B6-8D4A-BADB-9B9DD60530F0}" type="datetimeFigureOut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88E7-AB60-3245-AC14-42F5510F5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9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Header Page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46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08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Header Page </vt:lpstr>
      <vt:lpstr>Page 1 </vt:lpstr>
    </vt:vector>
  </TitlesOfParts>
  <Company>Schoolwires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Header Page </dc:title>
  <dc:creator>CJ Weyandt</dc:creator>
  <cp:lastModifiedBy>CJ Weyandt</cp:lastModifiedBy>
  <cp:revision>1</cp:revision>
  <dcterms:created xsi:type="dcterms:W3CDTF">2013-06-12T20:19:38Z</dcterms:created>
  <dcterms:modified xsi:type="dcterms:W3CDTF">2013-06-12T20:20:47Z</dcterms:modified>
</cp:coreProperties>
</file>