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C1E2-21B6-8D4A-BADB-9B9DD60530F0}" type="datetimeFigureOut">
              <a:rPr lang="en-US" smtClean="0"/>
              <a:t>6/12/13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E88E7-AB60-3245-AC14-42F5510F5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628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C1E2-21B6-8D4A-BADB-9B9DD60530F0}" type="datetimeFigureOut">
              <a:rPr lang="en-US" smtClean="0"/>
              <a:t>6/12/13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E88E7-AB60-3245-AC14-42F5510F5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857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C1E2-21B6-8D4A-BADB-9B9DD60530F0}" type="datetimeFigureOut">
              <a:rPr lang="en-US" smtClean="0"/>
              <a:t>6/12/13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E88E7-AB60-3245-AC14-42F5510F5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425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C1E2-21B6-8D4A-BADB-9B9DD60530F0}" type="datetimeFigureOut">
              <a:rPr lang="en-US" smtClean="0"/>
              <a:t>6/12/13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E88E7-AB60-3245-AC14-42F5510F5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70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C1E2-21B6-8D4A-BADB-9B9DD60530F0}" type="datetimeFigureOut">
              <a:rPr lang="en-US" smtClean="0"/>
              <a:t>6/12/13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E88E7-AB60-3245-AC14-42F5510F5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47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C1E2-21B6-8D4A-BADB-9B9DD60530F0}" type="datetimeFigureOut">
              <a:rPr lang="en-US" smtClean="0"/>
              <a:t>6/12/13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E88E7-AB60-3245-AC14-42F5510F5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51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C1E2-21B6-8D4A-BADB-9B9DD60530F0}" type="datetimeFigureOut">
              <a:rPr lang="en-US" smtClean="0"/>
              <a:t>6/12/13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E88E7-AB60-3245-AC14-42F5510F5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427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C1E2-21B6-8D4A-BADB-9B9DD60530F0}" type="datetimeFigureOut">
              <a:rPr lang="en-US" smtClean="0"/>
              <a:t>6/12/13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E88E7-AB60-3245-AC14-42F5510F5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400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C1E2-21B6-8D4A-BADB-9B9DD60530F0}" type="datetimeFigureOut">
              <a:rPr lang="en-US" smtClean="0"/>
              <a:t>6/12/13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E88E7-AB60-3245-AC14-42F5510F5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274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C1E2-21B6-8D4A-BADB-9B9DD60530F0}" type="datetimeFigureOut">
              <a:rPr lang="en-US" smtClean="0"/>
              <a:t>6/12/13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E88E7-AB60-3245-AC14-42F5510F5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023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C1E2-21B6-8D4A-BADB-9B9DD60530F0}" type="datetimeFigureOut">
              <a:rPr lang="en-US" smtClean="0"/>
              <a:t>6/12/13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E88E7-AB60-3245-AC14-42F5510F5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1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7C1E2-21B6-8D4A-BADB-9B9DD60530F0}" type="datetimeFigureOut">
              <a:rPr lang="en-US" smtClean="0"/>
              <a:t>6/12/13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E88E7-AB60-3245-AC14-42F5510F5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592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Header Page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462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1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</a:t>
            </a:r>
          </a:p>
          <a:p>
            <a:r>
              <a:rPr lang="en-US" dirty="0" smtClean="0"/>
              <a:t>Text</a:t>
            </a:r>
          </a:p>
          <a:p>
            <a:r>
              <a:rPr lang="en-US" dirty="0" smtClean="0"/>
              <a:t>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808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</Words>
  <Application>Microsoft Macintosh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Header Page </vt:lpstr>
      <vt:lpstr>Page 1 </vt:lpstr>
    </vt:vector>
  </TitlesOfParts>
  <Company>Schoolwires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Header Page </dc:title>
  <dc:creator>CJ Weyandt</dc:creator>
  <cp:lastModifiedBy>CJ Weyandt</cp:lastModifiedBy>
  <cp:revision>1</cp:revision>
  <dcterms:created xsi:type="dcterms:W3CDTF">2013-06-12T20:19:38Z</dcterms:created>
  <dcterms:modified xsi:type="dcterms:W3CDTF">2013-06-12T20:20:47Z</dcterms:modified>
</cp:coreProperties>
</file>