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7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3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1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3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1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3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0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9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1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A9766-7731-5247-ACAE-B6B1BD8063B5}" type="datetimeFigureOut">
              <a:rPr lang="en-US" smtClean="0"/>
              <a:t>9/26/16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05E5-CD60-BB42-9361-42B32541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8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Joe Sample </a:t>
            </a:r>
            <a:r>
              <a:rPr lang="en-US" dirty="0" err="1" smtClean="0"/>
              <a:t>pptx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5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Joe Sample pptx</vt:lpstr>
      <vt:lpstr>Second slide</vt:lpstr>
    </vt:vector>
  </TitlesOfParts>
  <Company>Blackboard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Joe Sample ppt</dc:title>
  <dc:creator>Joseph Lee</dc:creator>
  <cp:lastModifiedBy>Joseph Lee</cp:lastModifiedBy>
  <cp:revision>2</cp:revision>
  <dcterms:created xsi:type="dcterms:W3CDTF">2016-09-26T18:58:40Z</dcterms:created>
  <dcterms:modified xsi:type="dcterms:W3CDTF">2016-09-26T18:59:42Z</dcterms:modified>
</cp:coreProperties>
</file>