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56" r:id="rId2"/>
    <p:sldId id="257" r:id="rId3"/>
    <p:sldId id="270" r:id="rId4"/>
    <p:sldId id="268" r:id="rId5"/>
    <p:sldId id="271" r:id="rId6"/>
    <p:sldId id="272" r:id="rId7"/>
    <p:sldId id="273" r:id="rId8"/>
    <p:sldId id="269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he Craig" initials="K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942A"/>
    <a:srgbClr val="D8007B"/>
    <a:srgbClr val="0094D8"/>
    <a:srgbClr val="22993F"/>
    <a:srgbClr val="97DF21"/>
    <a:srgbClr val="2FD156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15611-804F-4CC7-96E3-1088294F6CD9}" type="datetimeFigureOut">
              <a:rPr lang="en-US" smtClean="0"/>
              <a:pPr/>
              <a:t>7/26/2011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16806-175E-4303-B015-435D47157B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6806-175E-4303-B015-435D47157B7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148E8F-7DD2-4A86-8C24-BB76FA7BED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1" y="457201"/>
            <a:ext cx="24384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gold_title_graph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2349" y="184150"/>
            <a:ext cx="4311651" cy="663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0" name="Rectangle 2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33800"/>
            <a:ext cx="4648200" cy="2438400"/>
          </a:xfr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762000" y="2895600"/>
            <a:ext cx="4648200" cy="1219200"/>
          </a:xfrm>
        </p:spPr>
        <p:txBody>
          <a:bodyPr anchor="ctr"/>
          <a:lstStyle>
            <a:lvl1pPr>
              <a:defRPr sz="3400">
                <a:solidFill>
                  <a:srgbClr val="C596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1" y="304801"/>
            <a:ext cx="17795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8" descr="gold_triplebull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2751" y="933450"/>
            <a:ext cx="8509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0" descr="gold_side_graphi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22977" y="4194176"/>
            <a:ext cx="31210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07451" y="6475414"/>
            <a:ext cx="152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fld id="{BF148E8F-7DD2-4A86-8C24-BB76FA7BED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266951"/>
            <a:ext cx="64770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990600"/>
            <a:ext cx="647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7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59629"/>
        </a:buClr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59629"/>
        </a:buClr>
        <a:buChar char="–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ヒラギノ角ゴ Pro W3" pitchFamily="-112" charset="-128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d.connect.schoolwires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2.beta.schoolwires.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dconnect.ideascal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4648200" cy="2057400"/>
          </a:xfrm>
        </p:spPr>
        <p:txBody>
          <a:bodyPr/>
          <a:lstStyle/>
          <a:p>
            <a:pPr algn="ctr"/>
            <a:r>
              <a:rPr lang="en-US" dirty="0" smtClean="0"/>
              <a:t>Welcome to the Centricity2 Private BETA Phase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838200"/>
            <a:ext cx="6477000" cy="838200"/>
          </a:xfrm>
        </p:spPr>
        <p:txBody>
          <a:bodyPr/>
          <a:lstStyle/>
          <a:p>
            <a:pPr algn="ctr"/>
            <a:r>
              <a:rPr lang="en-US" dirty="0" smtClean="0"/>
              <a:t>What is Private BETA Testing?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600200"/>
            <a:ext cx="7239000" cy="4648200"/>
          </a:xfrm>
        </p:spPr>
        <p:txBody>
          <a:bodyPr/>
          <a:lstStyle/>
          <a:p>
            <a:pPr lvl="0"/>
            <a:r>
              <a:rPr lang="en-US" sz="2000" dirty="0" smtClean="0"/>
              <a:t>Early distribution of new or modified functionality.  Some may not be ready for “prime time”.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There will be “bugs”, misspelled words and things may look “rough” or unfinished.</a:t>
            </a:r>
          </a:p>
          <a:p>
            <a:pPr lvl="0"/>
            <a:endParaRPr lang="en-US" sz="2000" dirty="0" smtClean="0"/>
          </a:p>
          <a:p>
            <a:r>
              <a:rPr lang="en-US" sz="2000" dirty="0" smtClean="0"/>
              <a:t>Testing is performed on an internal Schoolwires site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You will get frequent stable releases (builds) of the product 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Focus on functionality.  Will this fit your needs as well as your teachers, community, students, etc.  Will they like it?</a:t>
            </a:r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685800"/>
            <a:ext cx="6553200" cy="990600"/>
          </a:xfrm>
        </p:spPr>
        <p:txBody>
          <a:bodyPr/>
          <a:lstStyle/>
          <a:p>
            <a:pPr algn="ctr"/>
            <a:r>
              <a:rPr lang="en-US" dirty="0" smtClean="0"/>
              <a:t>BETA Timeline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1371600"/>
            <a:ext cx="7086600" cy="5257800"/>
          </a:xfrm>
        </p:spPr>
        <p:txBody>
          <a:bodyPr/>
          <a:lstStyle/>
          <a:p>
            <a:r>
              <a:rPr lang="en-US" b="1" dirty="0" smtClean="0"/>
              <a:t>Private BETA</a:t>
            </a:r>
          </a:p>
          <a:p>
            <a:pPr lvl="1"/>
            <a:r>
              <a:rPr lang="en-US" dirty="0" smtClean="0"/>
              <a:t>Started in April 2010 with 5 clients</a:t>
            </a:r>
          </a:p>
          <a:p>
            <a:pPr lvl="1"/>
            <a:r>
              <a:rPr lang="en-US" dirty="0" smtClean="0"/>
              <a:t>Opening to additional 10 clients in May 2010</a:t>
            </a:r>
          </a:p>
          <a:p>
            <a:pPr lvl="1"/>
            <a:r>
              <a:rPr lang="en-US" dirty="0" smtClean="0"/>
              <a:t>June 2010 – Invite additional 40 clients throughout the month</a:t>
            </a:r>
          </a:p>
          <a:p>
            <a:pPr lvl="1"/>
            <a:r>
              <a:rPr lang="en-US" dirty="0" smtClean="0"/>
              <a:t>End of June 2010 – Open BETA site to all clients interested in taking a closer look at Centricity2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Public BETA – Stage 1 &amp; Stage 2</a:t>
            </a:r>
          </a:p>
          <a:p>
            <a:pPr lvl="1"/>
            <a:r>
              <a:rPr lang="en-US" dirty="0" smtClean="0"/>
              <a:t>Approximately 5 clients will be invited</a:t>
            </a:r>
          </a:p>
          <a:p>
            <a:pPr lvl="1"/>
            <a:r>
              <a:rPr lang="en-US" dirty="0" smtClean="0"/>
              <a:t>Will use copy of their data to perform testing</a:t>
            </a:r>
          </a:p>
          <a:p>
            <a:pPr lvl="1"/>
            <a:r>
              <a:rPr lang="en-US" dirty="0" smtClean="0"/>
              <a:t>Clients will move their public site to Centricity2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838200"/>
            <a:ext cx="6477000" cy="838200"/>
          </a:xfrm>
        </p:spPr>
        <p:txBody>
          <a:bodyPr/>
          <a:lstStyle/>
          <a:p>
            <a:pPr algn="ctr"/>
            <a:r>
              <a:rPr lang="en-US" dirty="0" smtClean="0"/>
              <a:t>What do I do?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953000"/>
          </a:xfrm>
        </p:spPr>
        <p:txBody>
          <a:bodyPr/>
          <a:lstStyle/>
          <a:p>
            <a:pPr lvl="0"/>
            <a:r>
              <a:rPr lang="en-US" sz="2000" dirty="0" smtClean="0"/>
              <a:t>Pick a time of day when you can spend about 30 minutes focused on Centricity2.</a:t>
            </a:r>
          </a:p>
          <a:p>
            <a:pPr lvl="0">
              <a:buNone/>
            </a:pPr>
            <a:endParaRPr lang="en-US" sz="2000" dirty="0" smtClean="0"/>
          </a:p>
          <a:p>
            <a:r>
              <a:rPr lang="en-US" sz="2000" dirty="0" smtClean="0"/>
              <a:t>Get the latest information at </a:t>
            </a:r>
            <a:r>
              <a:rPr lang="en-US" sz="2000" dirty="0" err="1" smtClean="0"/>
              <a:t>pd.connect</a:t>
            </a:r>
            <a:r>
              <a:rPr lang="en-US" sz="2000" dirty="0" smtClean="0"/>
              <a:t>.  This is your homepage for all things BETA.  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Choose a User Story Topic packet as a guideline for testing.	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Access the Centricity2 BETA site and use the test case packet to review functionality.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Give feedback, comment and vote on other testers’ ideas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838200"/>
            <a:ext cx="6477000" cy="838200"/>
          </a:xfrm>
        </p:spPr>
        <p:txBody>
          <a:bodyPr/>
          <a:lstStyle/>
          <a:p>
            <a:pPr algn="ctr"/>
            <a:r>
              <a:rPr lang="en-US" dirty="0" smtClean="0"/>
              <a:t>PD Connect Community Site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76400"/>
            <a:ext cx="7848600" cy="4572000"/>
          </a:xfrm>
        </p:spPr>
        <p:txBody>
          <a:bodyPr/>
          <a:lstStyle/>
          <a:p>
            <a:pPr lvl="0"/>
            <a:r>
              <a:rPr lang="en-US" sz="2000" dirty="0" smtClean="0"/>
              <a:t>Site </a:t>
            </a:r>
            <a:r>
              <a:rPr lang="en-US" sz="2000" dirty="0" err="1" smtClean="0"/>
              <a:t>url</a:t>
            </a:r>
            <a:r>
              <a:rPr lang="en-US" sz="2000" dirty="0" smtClean="0"/>
              <a:t>:  </a:t>
            </a:r>
            <a:r>
              <a:rPr lang="en-US" sz="2000" dirty="0" smtClean="0">
                <a:hlinkClick r:id="rId3"/>
              </a:rPr>
              <a:t>http://pd.connect.schoolwires.net</a:t>
            </a:r>
            <a:r>
              <a:rPr lang="en-US" sz="2000" dirty="0" smtClean="0"/>
              <a:t>.  Login information will be sent in an email.</a:t>
            </a:r>
          </a:p>
          <a:p>
            <a:pPr lvl="0">
              <a:buNone/>
            </a:pPr>
            <a:endParaRPr lang="en-US" sz="2000" dirty="0" smtClean="0"/>
          </a:p>
          <a:p>
            <a:r>
              <a:rPr lang="en-US" sz="2000" dirty="0" smtClean="0"/>
              <a:t>PD Connect Homepage</a:t>
            </a:r>
          </a:p>
          <a:p>
            <a:pPr lvl="1"/>
            <a:r>
              <a:rPr lang="en-US" sz="1800" dirty="0" smtClean="0"/>
              <a:t>Shortcuts</a:t>
            </a:r>
          </a:p>
          <a:p>
            <a:pPr lvl="1"/>
            <a:r>
              <a:rPr lang="en-US" sz="1800" dirty="0" smtClean="0"/>
              <a:t>Announcements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Centricity BETA Community Section</a:t>
            </a:r>
          </a:p>
          <a:p>
            <a:pPr lvl="1"/>
            <a:r>
              <a:rPr lang="en-US" sz="1800" dirty="0" smtClean="0"/>
              <a:t>General Information on the current BETA Phase</a:t>
            </a:r>
          </a:p>
          <a:p>
            <a:pPr lvl="1"/>
            <a:r>
              <a:rPr lang="en-US" sz="1800" dirty="0" smtClean="0"/>
              <a:t>Topical User Stories for testing</a:t>
            </a:r>
          </a:p>
          <a:p>
            <a:pPr lvl="1"/>
            <a:r>
              <a:rPr lang="en-US" sz="1800" dirty="0" smtClean="0"/>
              <a:t>Release Notes for latest build</a:t>
            </a:r>
          </a:p>
          <a:p>
            <a:pPr lvl="1"/>
            <a:r>
              <a:rPr lang="en-US" sz="1800" dirty="0" smtClean="0"/>
              <a:t>Access to User Assistance Resources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838200"/>
            <a:ext cx="6477000" cy="838200"/>
          </a:xfrm>
        </p:spPr>
        <p:txBody>
          <a:bodyPr/>
          <a:lstStyle/>
          <a:p>
            <a:pPr algn="ctr"/>
            <a:r>
              <a:rPr lang="en-US" dirty="0" smtClean="0"/>
              <a:t>Centricity2 BETA Site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800"/>
            <a:ext cx="7467600" cy="4114800"/>
          </a:xfrm>
        </p:spPr>
        <p:txBody>
          <a:bodyPr/>
          <a:lstStyle/>
          <a:p>
            <a:pPr lvl="0"/>
            <a:r>
              <a:rPr lang="en-US" sz="2000" dirty="0" smtClean="0"/>
              <a:t>BETA Site URL:  </a:t>
            </a:r>
            <a:r>
              <a:rPr lang="en-US" sz="2000" dirty="0" smtClean="0">
                <a:hlinkClick r:id="rId3"/>
              </a:rPr>
              <a:t>http://c2.beta.schoolwires.net</a:t>
            </a:r>
            <a:r>
              <a:rPr lang="en-US" sz="2000" dirty="0" smtClean="0"/>
              <a:t> </a:t>
            </a:r>
          </a:p>
          <a:p>
            <a:pPr lvl="0">
              <a:buNone/>
            </a:pPr>
            <a:endParaRPr lang="en-US" sz="2000" dirty="0" smtClean="0"/>
          </a:p>
          <a:p>
            <a:r>
              <a:rPr lang="en-US" sz="2000" dirty="0" smtClean="0"/>
              <a:t>Centricity2 BETA School District – sample site with content</a:t>
            </a:r>
          </a:p>
          <a:p>
            <a:pPr lvl="1"/>
            <a:r>
              <a:rPr lang="en-US" sz="1600" dirty="0" smtClean="0"/>
              <a:t>BETA School District – lots of content</a:t>
            </a:r>
          </a:p>
          <a:p>
            <a:pPr lvl="1"/>
            <a:r>
              <a:rPr lang="en-US" sz="1600" dirty="0" smtClean="0"/>
              <a:t>3 </a:t>
            </a:r>
            <a:r>
              <a:rPr lang="en-US" sz="1600" dirty="0" err="1" smtClean="0"/>
              <a:t>Subsites</a:t>
            </a:r>
            <a:r>
              <a:rPr lang="en-US" sz="1600" dirty="0" smtClean="0"/>
              <a:t> -  High School for content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BETA Client School District Site</a:t>
            </a:r>
          </a:p>
          <a:p>
            <a:pPr lvl="1"/>
            <a:r>
              <a:rPr lang="en-US" sz="1600" dirty="0" smtClean="0"/>
              <a:t>One School District Site for each client</a:t>
            </a:r>
          </a:p>
          <a:p>
            <a:pPr lvl="1"/>
            <a:r>
              <a:rPr lang="en-US" sz="1600" dirty="0" smtClean="0"/>
              <a:t>One </a:t>
            </a:r>
            <a:r>
              <a:rPr lang="en-US" sz="1600" dirty="0" err="1" smtClean="0"/>
              <a:t>subsite</a:t>
            </a:r>
            <a:r>
              <a:rPr lang="en-US" sz="1600" dirty="0" smtClean="0"/>
              <a:t> for each client</a:t>
            </a:r>
          </a:p>
          <a:p>
            <a:pPr lvl="1"/>
            <a:r>
              <a:rPr lang="en-US" sz="1600" dirty="0" smtClean="0"/>
              <a:t>Each client will have a Site Director and 2 other general user logins to use for editors.  Self register to add more users.</a:t>
            </a:r>
          </a:p>
          <a:p>
            <a:pPr lvl="1"/>
            <a:endParaRPr lang="en-US" sz="18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838200"/>
            <a:ext cx="6477000" cy="838200"/>
          </a:xfrm>
        </p:spPr>
        <p:txBody>
          <a:bodyPr/>
          <a:lstStyle/>
          <a:p>
            <a:pPr algn="ctr"/>
            <a:r>
              <a:rPr lang="en-US" dirty="0" smtClean="0"/>
              <a:t>Centricity2 Feedback Site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76400"/>
            <a:ext cx="7848600" cy="4572000"/>
          </a:xfrm>
        </p:spPr>
        <p:txBody>
          <a:bodyPr/>
          <a:lstStyle/>
          <a:p>
            <a:pPr lvl="0"/>
            <a:r>
              <a:rPr lang="en-US" sz="2000" dirty="0" smtClean="0"/>
              <a:t>Feedback Site URL:  </a:t>
            </a:r>
            <a:r>
              <a:rPr lang="en-US" sz="2000" dirty="0" smtClean="0">
                <a:hlinkClick r:id="rId3"/>
              </a:rPr>
              <a:t>http://pdconnect.ideascale.com</a:t>
            </a:r>
            <a:r>
              <a:rPr lang="en-US" sz="2000" dirty="0" smtClean="0"/>
              <a:t> .  Access site and create your own account and login.  Accounts will be approved for access.</a:t>
            </a:r>
          </a:p>
          <a:p>
            <a:pPr lvl="0">
              <a:buNone/>
            </a:pPr>
            <a:endParaRPr lang="en-US" sz="2000" dirty="0" smtClean="0"/>
          </a:p>
          <a:p>
            <a:r>
              <a:rPr lang="en-US" sz="2000" dirty="0" smtClean="0"/>
              <a:t>Enter ideas and suggestions from the “smiley widget” </a:t>
            </a:r>
            <a:r>
              <a:rPr lang="en-US" sz="2000" smtClean="0"/>
              <a:t>in the BETA </a:t>
            </a:r>
            <a:r>
              <a:rPr lang="en-US" sz="2000" dirty="0" smtClean="0"/>
              <a:t>site manager or by logging into website directly</a:t>
            </a:r>
            <a:endParaRPr lang="en-US" sz="18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Read other testers feedback – ALPHA and BETA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Add Comments and VOTE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Moderated by Product Development Staff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838200"/>
            <a:ext cx="6477000" cy="838200"/>
          </a:xfrm>
        </p:spPr>
        <p:txBody>
          <a:bodyPr/>
          <a:lstStyle/>
          <a:p>
            <a:pPr algn="ctr"/>
            <a:r>
              <a:rPr lang="en-US" dirty="0" smtClean="0"/>
              <a:t>What kind of feedback?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00200" y="1600200"/>
            <a:ext cx="6324600" cy="4191000"/>
          </a:xfrm>
        </p:spPr>
        <p:txBody>
          <a:bodyPr/>
          <a:lstStyle/>
          <a:p>
            <a:pPr lvl="0"/>
            <a:r>
              <a:rPr lang="en-US" sz="2000" dirty="0" smtClean="0"/>
              <a:t>Compliments </a:t>
            </a:r>
            <a:r>
              <a:rPr lang="en-US" sz="2000" dirty="0" smtClean="0">
                <a:sym typeface="Wingdings" pitchFamily="2" charset="2"/>
              </a:rPr>
              <a:t></a:t>
            </a: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Usability – flow / ease of use 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Suggestions – how to 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Questions / How </a:t>
            </a:r>
            <a:r>
              <a:rPr lang="en-US" sz="2000" dirty="0" err="1" smtClean="0"/>
              <a:t>to’s</a:t>
            </a:r>
            <a:r>
              <a:rPr lang="en-US" sz="2000" dirty="0" smtClean="0"/>
              <a:t>?</a:t>
            </a:r>
          </a:p>
          <a:p>
            <a:pPr lvl="0">
              <a:buNone/>
            </a:pPr>
            <a:endParaRPr lang="en-US" sz="2000" dirty="0" smtClean="0"/>
          </a:p>
          <a:p>
            <a:pPr lvl="0"/>
            <a:r>
              <a:rPr lang="en-US" sz="2000" dirty="0" smtClean="0"/>
              <a:t>Defects – functional only &amp; not on release notes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2362200"/>
            <a:ext cx="4876800" cy="2895600"/>
          </a:xfrm>
        </p:spPr>
        <p:txBody>
          <a:bodyPr/>
          <a:lstStyle/>
          <a:p>
            <a:pPr algn="ctr"/>
            <a:r>
              <a:rPr lang="en-US" dirty="0" smtClean="0"/>
              <a:t>Thank you for your time and willingness to become part of the BETA Client testing team!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2009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SW2009</Template>
  <TotalTime>1403</TotalTime>
  <Words>472</Words>
  <Application>Microsoft Office PowerPoint</Application>
  <PresentationFormat>On-screen Show (4:3)</PresentationFormat>
  <Paragraphs>102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SW2009</vt:lpstr>
      <vt:lpstr>Welcome to the Centricity2 Private BETA Phase</vt:lpstr>
      <vt:lpstr>What is Private BETA Testing?</vt:lpstr>
      <vt:lpstr>BETA Timeline</vt:lpstr>
      <vt:lpstr>What do I do?</vt:lpstr>
      <vt:lpstr>PD Connect Community Site</vt:lpstr>
      <vt:lpstr>Centricity2 BETA Site</vt:lpstr>
      <vt:lpstr>Centricity2 Feedback Site</vt:lpstr>
      <vt:lpstr>What kind of feedback?</vt:lpstr>
      <vt:lpstr>Thank you for your time and willingness to become part of the BETA Client testing team!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 Your Schoolwires Experience</dc:title>
  <dc:creator>CJ Weyandt</dc:creator>
  <cp:lastModifiedBy>cjweyandt</cp:lastModifiedBy>
  <cp:revision>62</cp:revision>
  <dcterms:created xsi:type="dcterms:W3CDTF">2010-05-21T13:05:47Z</dcterms:created>
  <dcterms:modified xsi:type="dcterms:W3CDTF">2011-07-26T21:16:15Z</dcterms:modified>
</cp:coreProperties>
</file>