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6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4B13B7-48AF-C24F-B4B5-451A2F0278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144367-D14A-B944-BBEE-C9B2E920D7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63D8DE-691D-2149-A9DA-3F9897324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C4527-4EE7-394E-A9F9-40217A672B9F}" type="datetimeFigureOut">
              <a:rPr lang="en-US" smtClean="0"/>
              <a:t>9/10/18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1C9A60-76FA-AE4B-B5E4-CDCC7A03D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600455-A64B-1842-AAB7-11366CE02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BE5F9-BBD1-E048-8C4E-6E8BD98C6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054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7CF54D-B897-4C4E-B5C4-BC6639F975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8AEACC-BD81-4441-B4B6-0BBA9FBF9B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4DCA8A-E0FE-6946-B890-A8739D09C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C4527-4EE7-394E-A9F9-40217A672B9F}" type="datetimeFigureOut">
              <a:rPr lang="en-US" smtClean="0"/>
              <a:t>9/10/18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01AE6A-F53F-6A41-94EE-9B3E85F72D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B8906B-0AEB-2943-A9C7-D1E272662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BE5F9-BBD1-E048-8C4E-6E8BD98C6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405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584B50E-B12D-C64B-82BA-E661357932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D693B7-FCEF-E147-AE6A-0F69A1DB31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53BEE9-4F34-6A43-BE7C-A29BD170CE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C4527-4EE7-394E-A9F9-40217A672B9F}" type="datetimeFigureOut">
              <a:rPr lang="en-US" smtClean="0"/>
              <a:t>9/10/18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357D4E-5E29-664B-A540-8D9C2639D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5A7517-3D17-3544-A4A8-C58517792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BE5F9-BBD1-E048-8C4E-6E8BD98C6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598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92677-C7E8-EF4A-BF0B-1242000B90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24A2B3-1041-EB4E-A897-994EF4B0F2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7B2083-1F57-7648-B66B-7378CEAD2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C4527-4EE7-394E-A9F9-40217A672B9F}" type="datetimeFigureOut">
              <a:rPr lang="en-US" smtClean="0"/>
              <a:t>9/10/18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9E3E2D-CBD9-DB48-85DB-DF52631B9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BBFC48-CB29-304B-A199-51559765E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BE5F9-BBD1-E048-8C4E-6E8BD98C6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861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F0369C-6A90-EF42-B994-0AD6279169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97ADEE-782A-A744-A032-3413584CF7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9D22BA-111B-7747-9145-C2A029A6E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C4527-4EE7-394E-A9F9-40217A672B9F}" type="datetimeFigureOut">
              <a:rPr lang="en-US" smtClean="0"/>
              <a:t>9/10/18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A4B415-29E5-A04A-958E-0F8DE3E41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F001E3-395A-9442-B0E3-CC1119561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BE5F9-BBD1-E048-8C4E-6E8BD98C6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136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41E78E-BB49-7B4C-BA61-FF3D430DC3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6AC9A3-7341-EA40-A0D1-2587F94A18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3A99A9-6F1B-F54B-B0F1-91C0A32E24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798F2C-19C5-DF41-9819-25015E9F2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C4527-4EE7-394E-A9F9-40217A672B9F}" type="datetimeFigureOut">
              <a:rPr lang="en-US" smtClean="0"/>
              <a:t>9/10/18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6EAA27-9944-1748-89C8-11B2C4C43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D319D2-A18A-B84D-9086-1F901A25B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BE5F9-BBD1-E048-8C4E-6E8BD98C6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91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F81DD7-1653-FD47-882F-005B27134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0793DA-94D1-E24B-BEEB-80D76173CA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0796E4-1568-1B47-AEDC-40B068C57C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50BB78A-07F7-E445-B12C-951D024571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B23B162-9AB9-F04F-B5FD-2B07A0C1D4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4D23574-2E32-9A49-A1AE-CB335C04C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C4527-4EE7-394E-A9F9-40217A672B9F}" type="datetimeFigureOut">
              <a:rPr lang="en-US" smtClean="0"/>
              <a:t>9/10/18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E1F2098-4FD9-6448-8D34-53EE7632E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4E2475A-857A-2446-8438-ADEA85E2E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BE5F9-BBD1-E048-8C4E-6E8BD98C6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818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3167BF-C6B6-3149-B484-522558AA65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CE73762-F1F4-D542-B886-3B5CC4B32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C4527-4EE7-394E-A9F9-40217A672B9F}" type="datetimeFigureOut">
              <a:rPr lang="en-US" smtClean="0"/>
              <a:t>9/10/18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9863A50-4056-1D49-B445-0D6CE0CF5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0DC0AF-2BE5-D64A-8231-3ECB549D8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BE5F9-BBD1-E048-8C4E-6E8BD98C6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190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90E6018-5FC2-1F48-AAD2-26B564A82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C4527-4EE7-394E-A9F9-40217A672B9F}" type="datetimeFigureOut">
              <a:rPr lang="en-US" smtClean="0"/>
              <a:t>9/10/18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5C04A70-FFC3-804D-8B73-79970499F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95D6F9-6F49-5C4A-86FE-55FEEA7E8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BE5F9-BBD1-E048-8C4E-6E8BD98C6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847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DF4602-E929-A244-9C7C-F2B8974D6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EAE0A0-A025-8B46-9F5A-B4E7F44B88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785E43-821C-864E-8D93-3315697CB2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8D6EF7-09DC-0A45-8D09-58D91CC3A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C4527-4EE7-394E-A9F9-40217A672B9F}" type="datetimeFigureOut">
              <a:rPr lang="en-US" smtClean="0"/>
              <a:t>9/10/18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EE950F-7970-9347-8484-A678184DE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316B73-0117-834F-B630-61E199FF6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BE5F9-BBD1-E048-8C4E-6E8BD98C6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720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A9563-F4A5-6F46-A75C-F2699EFD5B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6A5A7D3-900F-6341-B19D-D492374124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04AD1C-9F8C-2C41-93A5-9E164EB01E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9340E7-627F-7844-B92C-D98503151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C4527-4EE7-394E-A9F9-40217A672B9F}" type="datetimeFigureOut">
              <a:rPr lang="en-US" smtClean="0"/>
              <a:t>9/10/18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B6B4D4-7D43-F448-84AF-E98AB5332C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E9C731-197F-EC4B-9DB8-D6148D2B0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BE5F9-BBD1-E048-8C4E-6E8BD98C6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978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21D5E0B-D426-6F48-81C0-A87C03374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C49439-853A-394B-ABE4-706D0758C2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40188E-3789-F04D-9791-0EFB265D13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C4527-4EE7-394E-A9F9-40217A672B9F}" type="datetimeFigureOut">
              <a:rPr lang="en-US" smtClean="0"/>
              <a:t>9/10/18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BD060C-538F-EC4F-BA23-F60EFFC8E3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36BC38-FBBC-864F-B9E0-00C5D969B2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2BE5F9-BBD1-E048-8C4E-6E8BD98C6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607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ACB539-5647-B449-95D1-1656CD7447B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Test for Ally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A3D0097-FDF6-6D48-B83C-FCD42FEC935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8641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06D037-3691-784D-A55F-99A3F2767F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2nd slide for </a:t>
            </a:r>
            <a:r>
              <a:rPr lang="en-US"/>
              <a:t>Ally Test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3CCCBD-8714-054D-927D-7501FEBACD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3972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Macintosh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Test for Ally</vt:lpstr>
      <vt:lpstr>2nd slide for Ally Test 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 for Ally</dc:title>
  <dc:creator>Amy Rhodes</dc:creator>
  <cp:lastModifiedBy>Amy Rhodes</cp:lastModifiedBy>
  <cp:revision>1</cp:revision>
  <dcterms:created xsi:type="dcterms:W3CDTF">2018-09-10T17:11:35Z</dcterms:created>
  <dcterms:modified xsi:type="dcterms:W3CDTF">2018-09-10T17:12:15Z</dcterms:modified>
</cp:coreProperties>
</file>